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6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inance" userId="74851990-fddf-4e7a-8dbe-128b83b727d9" providerId="ADAL" clId="{CABCF16D-B686-4E19-BDEF-9E7FCD74BFC6}"/>
    <pc:docChg chg="modSld">
      <pc:chgData name="Finance" userId="74851990-fddf-4e7a-8dbe-128b83b727d9" providerId="ADAL" clId="{CABCF16D-B686-4E19-BDEF-9E7FCD74BFC6}" dt="2025-09-05T10:29:13.274" v="31" actId="404"/>
      <pc:docMkLst>
        <pc:docMk/>
      </pc:docMkLst>
      <pc:sldChg chg="modSp">
        <pc:chgData name="Finance" userId="74851990-fddf-4e7a-8dbe-128b83b727d9" providerId="ADAL" clId="{CABCF16D-B686-4E19-BDEF-9E7FCD74BFC6}" dt="2025-09-05T10:29:13.274" v="31" actId="404"/>
        <pc:sldMkLst>
          <pc:docMk/>
          <pc:sldMk cId="3523563768" sldId="256"/>
        </pc:sldMkLst>
        <pc:spChg chg="mod">
          <ac:chgData name="Finance" userId="74851990-fddf-4e7a-8dbe-128b83b727d9" providerId="ADAL" clId="{CABCF16D-B686-4E19-BDEF-9E7FCD74BFC6}" dt="2025-09-05T10:29:13.274" v="31" actId="404"/>
          <ac:spMkLst>
            <pc:docMk/>
            <pc:sldMk cId="3523563768" sldId="256"/>
            <ac:spMk id="2" creationId="{5662770F-D2A0-42CC-9391-5D04D899370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B88C-B918-420B-BB0C-752C3579E27A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B3ACE-EA2F-45E6-932B-2C9EA9C45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201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B88C-B918-420B-BB0C-752C3579E27A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B3ACE-EA2F-45E6-932B-2C9EA9C45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303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B88C-B918-420B-BB0C-752C3579E27A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B3ACE-EA2F-45E6-932B-2C9EA9C45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235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B88C-B918-420B-BB0C-752C3579E27A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B3ACE-EA2F-45E6-932B-2C9EA9C45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997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B88C-B918-420B-BB0C-752C3579E27A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B3ACE-EA2F-45E6-932B-2C9EA9C45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613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B88C-B918-420B-BB0C-752C3579E27A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B3ACE-EA2F-45E6-932B-2C9EA9C45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129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B88C-B918-420B-BB0C-752C3579E27A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B3ACE-EA2F-45E6-932B-2C9EA9C45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584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B88C-B918-420B-BB0C-752C3579E27A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B3ACE-EA2F-45E6-932B-2C9EA9C45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099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B3ACE-EA2F-45E6-932B-2C9EA9C4578E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B88C-B918-420B-BB0C-752C3579E27A}" type="datetimeFigureOut">
              <a:rPr lang="en-GB" smtClean="0"/>
              <a:t>05/09/2025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555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B88C-B918-420B-BB0C-752C3579E27A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B3ACE-EA2F-45E6-932B-2C9EA9C45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512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B88C-B918-420B-BB0C-752C3579E27A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B3ACE-EA2F-45E6-932B-2C9EA9C4578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518960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B88C-B918-420B-BB0C-752C3579E27A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B3ACE-EA2F-45E6-932B-2C9EA9C45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8071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B88C-B918-420B-BB0C-752C3579E27A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B3ACE-EA2F-45E6-932B-2C9EA9C4578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483019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B88C-B918-420B-BB0C-752C3579E27A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B3ACE-EA2F-45E6-932B-2C9EA9C45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4045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B88C-B918-420B-BB0C-752C3579E27A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B3ACE-EA2F-45E6-932B-2C9EA9C45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2738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B88C-B918-420B-BB0C-752C3579E27A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B3ACE-EA2F-45E6-932B-2C9EA9C45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711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1B88C-B918-420B-BB0C-752C3579E27A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D7B3ACE-EA2F-45E6-932B-2C9EA9C45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849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hyperlink" Target="https://forms.office.com/Pages/ResponsePage.aspx?id=U1ejeggzwUCIxn89yQPqXJAZhXTf_XpOjb4Si4O3J9lUNkEyRjFaRjVGVERZOUMxRjlKQjUzS1NHRS4u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2770F-D2A0-42CC-9391-5D04D89937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07004" y="1415332"/>
            <a:ext cx="9144000" cy="2153498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 Parent Tours</a:t>
            </a:r>
            <a:br>
              <a:rPr lang="en-GB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for Sept 2026 intake</a:t>
            </a:r>
            <a:br>
              <a:rPr lang="en-GB" b="1" dirty="0">
                <a:solidFill>
                  <a:srgbClr val="002060"/>
                </a:solidFill>
              </a:rPr>
            </a:br>
            <a:r>
              <a:rPr lang="en-GB" sz="3800" b="1" dirty="0">
                <a:solidFill>
                  <a:srgbClr val="002060"/>
                </a:solidFill>
              </a:rPr>
              <a:t>10am on 2nd, 9th, 16th, 23rd October,</a:t>
            </a:r>
            <a:br>
              <a:rPr lang="en-GB" sz="3800" b="1" dirty="0">
                <a:solidFill>
                  <a:srgbClr val="002060"/>
                </a:solidFill>
              </a:rPr>
            </a:br>
            <a:r>
              <a:rPr lang="en-GB" sz="3800" b="1" dirty="0">
                <a:solidFill>
                  <a:srgbClr val="002060"/>
                </a:solidFill>
              </a:rPr>
              <a:t>  6th Nov &amp; 8</a:t>
            </a:r>
            <a:r>
              <a:rPr lang="en-GB" sz="3800" b="1" baseline="30000" dirty="0">
                <a:solidFill>
                  <a:srgbClr val="002060"/>
                </a:solidFill>
              </a:rPr>
              <a:t>th</a:t>
            </a:r>
            <a:r>
              <a:rPr lang="en-GB" sz="3800" b="1" dirty="0">
                <a:solidFill>
                  <a:srgbClr val="002060"/>
                </a:solidFill>
              </a:rPr>
              <a:t> Jan 2026</a:t>
            </a:r>
            <a:br>
              <a:rPr lang="en-GB" sz="4000" b="1" dirty="0">
                <a:solidFill>
                  <a:srgbClr val="002060"/>
                </a:solidFill>
              </a:rPr>
            </a:br>
            <a:r>
              <a:rPr lang="en-GB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book, please follow this link: </a:t>
            </a:r>
            <a:r>
              <a:rPr lang="en-GB" sz="2000" b="1" dirty="0">
                <a:solidFill>
                  <a:srgbClr val="002060"/>
                </a:solidFill>
                <a:hlinkClick r:id="rId2"/>
              </a:rPr>
              <a:t>https://forms.office.com/Pages/ResponsePage.aspx?id=U1ejeggzwUCIxn89yQPqXJAZhXTf_XpOjb4Si4O3J9lUNkEyRjFaRjVGVERZOUMxRjlKQjUzS1NHRS4u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3726959-3B17-4CBD-986C-61A5E398C4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00957">
            <a:off x="535402" y="3358455"/>
            <a:ext cx="2245825" cy="2890367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CD4B7172-D2F0-44CF-878D-1341A84B78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60774" y="137928"/>
            <a:ext cx="2541294" cy="25129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F31A7BC-54C3-44ED-A3C5-126BDA711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298487">
            <a:off x="8721621" y="4118629"/>
            <a:ext cx="3160648" cy="21161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33BAA66-5817-4B00-A929-525D3147C4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468402">
            <a:off x="5202758" y="3807170"/>
            <a:ext cx="3678049" cy="24723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2D618BF-51E1-4009-BE96-797B2E0C154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389036">
            <a:off x="2774512" y="3811799"/>
            <a:ext cx="2462693" cy="283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56376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9DD152A3316BC4DB772CA33BCF03868" ma:contentTypeVersion="16" ma:contentTypeDescription="Create a new document." ma:contentTypeScope="" ma:versionID="a5e483966d706a447388f551a4400c71">
  <xsd:schema xmlns:xsd="http://www.w3.org/2001/XMLSchema" xmlns:xs="http://www.w3.org/2001/XMLSchema" xmlns:p="http://schemas.microsoft.com/office/2006/metadata/properties" xmlns:ns2="9e8e42b2-a0c8-4a4b-b0e4-153721fe2f8f" xmlns:ns3="0d566573-0b88-43c5-9f32-21becdd39fe7" targetNamespace="http://schemas.microsoft.com/office/2006/metadata/properties" ma:root="true" ma:fieldsID="1e4f907ae383c431c1f95b3c0aa64bff" ns2:_="" ns3:_="">
    <xsd:import namespace="9e8e42b2-a0c8-4a4b-b0e4-153721fe2f8f"/>
    <xsd:import namespace="0d566573-0b88-43c5-9f32-21becdd39f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8e42b2-a0c8-4a4b-b0e4-153721fe2f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f99910c-eecd-4452-9142-2f98b418bf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566573-0b88-43c5-9f32-21becdd39fe7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446b1be-3b39-4812-b205-801ef1517ca4}" ma:internalName="TaxCatchAll" ma:showField="CatchAllData" ma:web="0d566573-0b88-43c5-9f32-21becdd39fe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e8e42b2-a0c8-4a4b-b0e4-153721fe2f8f">
      <Terms xmlns="http://schemas.microsoft.com/office/infopath/2007/PartnerControls"/>
    </lcf76f155ced4ddcb4097134ff3c332f>
    <TaxCatchAll xmlns="0d566573-0b88-43c5-9f32-21becdd39fe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703E59A-8DB8-4C29-B960-AC98B529A6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e8e42b2-a0c8-4a4b-b0e4-153721fe2f8f"/>
    <ds:schemaRef ds:uri="0d566573-0b88-43c5-9f32-21becdd39f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DD2C2D3-E9D0-4F2F-A99F-08F2ACB81295}">
  <ds:schemaRefs>
    <ds:schemaRef ds:uri="http://www.w3.org/XML/1998/namespace"/>
    <ds:schemaRef ds:uri="http://purl.org/dc/dcmitype/"/>
    <ds:schemaRef ds:uri="http://schemas.microsoft.com/office/2006/documentManagement/types"/>
    <ds:schemaRef ds:uri="9e8e42b2-a0c8-4a4b-b0e4-153721fe2f8f"/>
    <ds:schemaRef ds:uri="http://schemas.microsoft.com/office/infopath/2007/PartnerControls"/>
    <ds:schemaRef ds:uri="http://purl.org/dc/elements/1.1/"/>
    <ds:schemaRef ds:uri="http://purl.org/dc/terms/"/>
    <ds:schemaRef ds:uri="http://schemas.openxmlformats.org/package/2006/metadata/core-properties"/>
    <ds:schemaRef ds:uri="0d566573-0b88-43c5-9f32-21becdd39fe7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6D8AD6F1-CEAA-4187-A71F-90D73F48BC1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60</TotalTime>
  <Words>59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Trebuchet MS</vt:lpstr>
      <vt:lpstr>Wingdings 3</vt:lpstr>
      <vt:lpstr>Facet</vt:lpstr>
      <vt:lpstr>New Parent Tours  for Sept 2026 intake 10am on 2nd, 9th, 16th, 23rd October,   6th Nov &amp; 8th Jan 2026 To book, please follow this link: https://forms.office.com/Pages/ResponsePage.aspx?id=U1ejeggzwUCIxn89yQPqXJAZhXTf_XpOjb4Si4O3J9lUNkEyRjFaRjVGVERZOUMxRjlKQjUzS1NHRS4u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Parent Tours  10am on October 3rd, 10th, 17th, 24th  &amp;10am on 7th Nov 2024</dc:title>
  <dc:creator>SBM</dc:creator>
  <cp:lastModifiedBy>Finance</cp:lastModifiedBy>
  <cp:revision>6</cp:revision>
  <dcterms:created xsi:type="dcterms:W3CDTF">2024-09-09T16:09:18Z</dcterms:created>
  <dcterms:modified xsi:type="dcterms:W3CDTF">2025-09-05T10:29:53Z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0x01010039DD152A3316BC4DB772CA33BCF03868</vt:lpwstr>
  </property>
  <property fmtid="{D5CDD505-2E9C-101B-9397-08002B2CF9AE}" pid="3" name="MediaServiceImageTags">
    <vt:lpwstr/>
  </property>
</Properties>
</file>